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2E5191-056B-460C-A128-37902F7E3C8F}" type="datetimeFigureOut">
              <a:rPr lang="ko-KR" altLang="en-US" smtClean="0"/>
              <a:pPr/>
              <a:t>2013-01-29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A003FD-28EE-440A-997A-E510154ADB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928726" y="0"/>
            <a:ext cx="5786478" cy="1901223"/>
          </a:xfrm>
        </p:spPr>
        <p:txBody>
          <a:bodyPr/>
          <a:lstStyle/>
          <a:p>
            <a:r>
              <a:rPr lang="en-US" altLang="ko-KR" dirty="0" smtClean="0"/>
              <a:t>Itchy and</a:t>
            </a:r>
            <a:br>
              <a:rPr lang="en-US" altLang="ko-KR" dirty="0" smtClean="0"/>
            </a:br>
            <a:r>
              <a:rPr lang="en-US" altLang="ko-KR" dirty="0" smtClean="0"/>
              <a:t> Scratchy Land</a:t>
            </a:r>
            <a:endParaRPr lang="ko-KR" altLang="en-US" dirty="0"/>
          </a:p>
        </p:txBody>
      </p:sp>
      <p:pic>
        <p:nvPicPr>
          <p:cNvPr id="22530" name="Picture 2" descr="http://caltventertainment.files.wordpress.com/2012/03/itchyandscratchyland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121" y="0"/>
            <a:ext cx="3195879" cy="2428869"/>
          </a:xfrm>
          <a:prstGeom prst="rect">
            <a:avLst/>
          </a:prstGeom>
          <a:noFill/>
        </p:spPr>
      </p:pic>
      <p:pic>
        <p:nvPicPr>
          <p:cNvPr id="22532" name="Picture 4" descr="http://static.tumblr.com/uqx7kpz/8QJm5hkxr/itchy_scratchy_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6663149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5400" u="sng" dirty="0" smtClean="0"/>
              <a:t>Make a map</a:t>
            </a:r>
            <a:endParaRPr lang="ko-KR" altLang="en-US" sz="5400" u="sng" dirty="0"/>
          </a:p>
        </p:txBody>
      </p:sp>
      <p:pic>
        <p:nvPicPr>
          <p:cNvPr id="1026" name="Picture 2" descr="http://images.wikia.com/simpsons/images/a/aa/Itchy_and_Scratchy_Land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24"/>
            <a:ext cx="8391525" cy="585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Amusement park = </a:t>
            </a:r>
            <a:r>
              <a:rPr lang="ko-KR" altLang="en-US" sz="3600" dirty="0" smtClean="0"/>
              <a:t>유원지</a:t>
            </a:r>
            <a:endParaRPr lang="en-US" altLang="ko-KR" sz="3600" dirty="0" smtClean="0"/>
          </a:p>
          <a:p>
            <a:r>
              <a:rPr lang="en-US" altLang="ko-KR" dirty="0" smtClean="0"/>
              <a:t>Amusement parks in Seoul</a:t>
            </a:r>
          </a:p>
          <a:p>
            <a:pPr lvl="1"/>
            <a:r>
              <a:rPr lang="en-US" altLang="ko-KR" dirty="0" err="1" smtClean="0"/>
              <a:t>Lotte</a:t>
            </a:r>
            <a:r>
              <a:rPr lang="en-US" altLang="ko-KR" dirty="0" smtClean="0"/>
              <a:t> World</a:t>
            </a:r>
          </a:p>
          <a:p>
            <a:pPr lvl="1"/>
            <a:r>
              <a:rPr lang="en-US" altLang="ko-KR" dirty="0" err="1" smtClean="0"/>
              <a:t>Everland</a:t>
            </a:r>
            <a:endParaRPr lang="en-US" altLang="ko-KR" dirty="0" smtClean="0"/>
          </a:p>
          <a:p>
            <a:r>
              <a:rPr lang="en-US" altLang="ko-KR" dirty="0" smtClean="0"/>
              <a:t>In the US</a:t>
            </a:r>
          </a:p>
          <a:p>
            <a:pPr lvl="1"/>
            <a:r>
              <a:rPr lang="en-US" altLang="ko-KR" dirty="0" smtClean="0"/>
              <a:t>Six Flags</a:t>
            </a:r>
          </a:p>
          <a:p>
            <a:pPr lvl="1"/>
            <a:r>
              <a:rPr lang="en-US" altLang="ko-KR" dirty="0" smtClean="0"/>
              <a:t>Disneyland/Disney World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…is an amusement park</a:t>
            </a:r>
            <a:endParaRPr lang="ko-KR" altLang="en-US" dirty="0"/>
          </a:p>
        </p:txBody>
      </p:sp>
      <p:pic>
        <p:nvPicPr>
          <p:cNvPr id="21506" name="Picture 2" descr="http://valetourism.net/wp-content/uploads/2011/10/Disneyland-Res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3214680" cy="2571744"/>
          </a:xfrm>
          <a:prstGeom prst="rect">
            <a:avLst/>
          </a:prstGeom>
          <a:noFill/>
        </p:spPr>
      </p:pic>
      <p:pic>
        <p:nvPicPr>
          <p:cNvPr id="21508" name="Picture 4" descr="http://koreaexpatblog.com/wp-content/uploads/2010/11/eba1afeb8db0ec9b94eb939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00100" y="2285992"/>
            <a:ext cx="77153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 your own </a:t>
            </a:r>
          </a:p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amusement park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472386" cy="4525963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Name for your park</a:t>
            </a:r>
          </a:p>
          <a:p>
            <a:r>
              <a:rPr lang="en-US" altLang="ko-KR" sz="4400" dirty="0" smtClean="0"/>
              <a:t>Place for your park</a:t>
            </a:r>
          </a:p>
          <a:p>
            <a:r>
              <a:rPr lang="en-US" altLang="ko-KR" sz="4400" dirty="0" smtClean="0"/>
              <a:t>Price (won) to get in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u="sng" dirty="0" smtClean="0"/>
              <a:t>Make a:</a:t>
            </a:r>
            <a:endParaRPr lang="ko-KR" altLang="en-US" sz="6600" u="sng" dirty="0"/>
          </a:p>
        </p:txBody>
      </p:sp>
      <p:pic>
        <p:nvPicPr>
          <p:cNvPr id="7170" name="Picture 2" descr="http://0.tqn.com/d/themeparks/1/0/j/D/1/2012-WDW-Magic-Your-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5067300" cy="3371851"/>
          </a:xfrm>
          <a:prstGeom prst="rect">
            <a:avLst/>
          </a:prstGeom>
          <a:noFill/>
        </p:spPr>
      </p:pic>
      <p:pic>
        <p:nvPicPr>
          <p:cNvPr id="7172" name="Picture 4" descr="http://www.alllosangelestours.com/images/MarketingModules/%7BECFEF1D9-5D6B-4CEB-B112-3B87E6AB54A7%7D/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86715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http://orangebloss.files.wordpress.com/2011/01/corn_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2333777" cy="1872208"/>
          </a:xfrm>
          <a:prstGeom prst="rect">
            <a:avLst/>
          </a:prstGeom>
          <a:noFill/>
        </p:spPr>
      </p:pic>
      <p:pic>
        <p:nvPicPr>
          <p:cNvPr id="6150" name="Picture 6" descr="http://www.wellnessroadtrip.com/wp-content/uploads/2012/01/hambu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92896"/>
            <a:ext cx="3048000" cy="2286001"/>
          </a:xfrm>
          <a:prstGeom prst="rect">
            <a:avLst/>
          </a:prstGeom>
          <a:noFill/>
        </p:spPr>
      </p:pic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472386" cy="5044016"/>
          </a:xfrm>
        </p:spPr>
        <p:txBody>
          <a:bodyPr>
            <a:normAutofit lnSpcReduction="10000"/>
          </a:bodyPr>
          <a:lstStyle/>
          <a:p>
            <a:r>
              <a:rPr lang="en-US" altLang="ko-KR" sz="4400" dirty="0" smtClean="0"/>
              <a:t>2 meals</a:t>
            </a:r>
          </a:p>
          <a:p>
            <a:pPr lvl="1"/>
            <a:r>
              <a:rPr lang="en-US" altLang="ko-KR" sz="4000" dirty="0" smtClean="0"/>
              <a:t>Pizza</a:t>
            </a:r>
          </a:p>
          <a:p>
            <a:pPr lvl="1"/>
            <a:r>
              <a:rPr lang="en-US" altLang="ko-KR" sz="4000" dirty="0" smtClean="0"/>
              <a:t>Hamburgers </a:t>
            </a:r>
          </a:p>
          <a:p>
            <a:pPr lvl="1"/>
            <a:r>
              <a:rPr lang="en-US" altLang="ko-KR" sz="4000" dirty="0" err="1" smtClean="0"/>
              <a:t>Bibimbap</a:t>
            </a:r>
            <a:endParaRPr lang="en-US" altLang="ko-KR" sz="4000" dirty="0" smtClean="0"/>
          </a:p>
          <a:p>
            <a:r>
              <a:rPr lang="en-US" altLang="ko-KR" sz="4400" dirty="0" smtClean="0"/>
              <a:t>2 snacks</a:t>
            </a:r>
          </a:p>
          <a:p>
            <a:pPr lvl="1"/>
            <a:r>
              <a:rPr lang="en-US" altLang="ko-KR" sz="4000" dirty="0" smtClean="0"/>
              <a:t>Popcorn</a:t>
            </a:r>
          </a:p>
          <a:p>
            <a:pPr lvl="1"/>
            <a:r>
              <a:rPr lang="en-US" altLang="ko-KR" sz="4000" dirty="0" smtClean="0"/>
              <a:t>Ice </a:t>
            </a:r>
            <a:r>
              <a:rPr lang="en-US" altLang="ko-KR" sz="4000" dirty="0" smtClean="0"/>
              <a:t>cream</a:t>
            </a:r>
          </a:p>
          <a:p>
            <a:pPr lvl="1"/>
            <a:r>
              <a:rPr lang="en-US" altLang="ko-KR" sz="4000" dirty="0" smtClean="0"/>
              <a:t>Corn dog</a:t>
            </a:r>
            <a:endParaRPr lang="en-US" altLang="ko-KR" sz="4000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u="sng" dirty="0" smtClean="0"/>
              <a:t>Foods</a:t>
            </a:r>
            <a:endParaRPr lang="ko-KR" altLang="en-US" sz="6600" u="sng" dirty="0"/>
          </a:p>
        </p:txBody>
      </p:sp>
      <p:pic>
        <p:nvPicPr>
          <p:cNvPr id="6146" name="Picture 2" descr="http://media.maangchi.com/wp-content/uploads/2008/01/bibimbap2.jpg?9d7b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012" y="0"/>
            <a:ext cx="2579987" cy="2420888"/>
          </a:xfrm>
          <a:prstGeom prst="rect">
            <a:avLst/>
          </a:prstGeom>
          <a:noFill/>
        </p:spPr>
      </p:pic>
      <p:pic>
        <p:nvPicPr>
          <p:cNvPr id="6148" name="Picture 4" descr="http://pizzarusticaspringfield.com/wp-content/uploads/2012/10/pizz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48680"/>
            <a:ext cx="2843808" cy="1905352"/>
          </a:xfrm>
          <a:prstGeom prst="rect">
            <a:avLst/>
          </a:prstGeom>
          <a:noFill/>
        </p:spPr>
      </p:pic>
      <p:pic>
        <p:nvPicPr>
          <p:cNvPr id="6152" name="Picture 8" descr="http://www.simplyrecipes.com/wp-content/uploads/2007/08/popcorn.jpg?ea6e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2573" y="4797152"/>
            <a:ext cx="2511427" cy="2060848"/>
          </a:xfrm>
          <a:prstGeom prst="rect">
            <a:avLst/>
          </a:prstGeom>
          <a:noFill/>
        </p:spPr>
      </p:pic>
      <p:pic>
        <p:nvPicPr>
          <p:cNvPr id="6156" name="Picture 12" descr="http://t2.gstatic.com/images?q=tbn:ANd9GcQNNnsTcIJhE_slUF28StUlYZwqNjOwkxV0B_G9PqumNRqLmLR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07707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472386" cy="4525963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Two water rides</a:t>
            </a:r>
          </a:p>
          <a:p>
            <a:pPr lvl="1"/>
            <a:r>
              <a:rPr lang="en-US" altLang="ko-KR" sz="4000" dirty="0" smtClean="0"/>
              <a:t>Water slides</a:t>
            </a:r>
          </a:p>
          <a:p>
            <a:pPr lvl="1"/>
            <a:r>
              <a:rPr lang="en-US" altLang="ko-KR" sz="4000" dirty="0" smtClean="0"/>
              <a:t>Boat ride</a:t>
            </a:r>
          </a:p>
          <a:p>
            <a:pPr lvl="1"/>
            <a:r>
              <a:rPr lang="en-US" altLang="ko-KR" sz="4000" dirty="0" smtClean="0"/>
              <a:t>Log ride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u="sng" dirty="0" smtClean="0"/>
              <a:t>List of rides:</a:t>
            </a:r>
            <a:endParaRPr lang="ko-KR" altLang="en-US" sz="6600" u="sng" dirty="0"/>
          </a:p>
        </p:txBody>
      </p:sp>
      <p:pic>
        <p:nvPicPr>
          <p:cNvPr id="6146" name="Picture 2" descr="http://www.lakegeorgeguide.com/wp-content/uploads/2010/09/WaterSlideWorl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2952750" cy="2952751"/>
          </a:xfrm>
          <a:prstGeom prst="rect">
            <a:avLst/>
          </a:prstGeom>
          <a:noFill/>
        </p:spPr>
      </p:pic>
      <p:pic>
        <p:nvPicPr>
          <p:cNvPr id="6148" name="Picture 4" descr="http://0.tqn.com/d/gonewengland/1/0/Y/l/santasvillage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514" y="0"/>
            <a:ext cx="3374486" cy="4405334"/>
          </a:xfrm>
          <a:prstGeom prst="rect">
            <a:avLst/>
          </a:prstGeom>
          <a:noFill/>
        </p:spPr>
      </p:pic>
      <p:pic>
        <p:nvPicPr>
          <p:cNvPr id="5122" name="Picture 2" descr="http://images.travelpod.com/tw_slides/ta00/a3a/c5c/jurassic-park-ride-universal-studios-spanish-fl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2867454" cy="3821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darienlake.com/wp-content/uploads/2012/09/Weather_Balloons_stylized_570x570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4000500"/>
            <a:ext cx="2857500" cy="2857500"/>
          </a:xfrm>
          <a:prstGeom prst="rect">
            <a:avLst/>
          </a:prstGeom>
          <a:noFill/>
        </p:spPr>
      </p:pic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7472386" cy="4525963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2 kids rides</a:t>
            </a:r>
          </a:p>
          <a:p>
            <a:pPr lvl="1"/>
            <a:r>
              <a:rPr lang="en-US" altLang="ko-KR" sz="4000" dirty="0" smtClean="0"/>
              <a:t>Kid car ride</a:t>
            </a:r>
          </a:p>
          <a:p>
            <a:pPr lvl="1"/>
            <a:r>
              <a:rPr lang="en-US" altLang="ko-KR" sz="4000" dirty="0" smtClean="0"/>
              <a:t>Kid balloon ride</a:t>
            </a:r>
          </a:p>
          <a:p>
            <a:pPr lvl="1"/>
            <a:r>
              <a:rPr lang="en-US" altLang="ko-KR" sz="4000" dirty="0" smtClean="0"/>
              <a:t>Kid ship ride etc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u="sng" dirty="0" smtClean="0"/>
              <a:t>List of rides:</a:t>
            </a:r>
            <a:endParaRPr lang="ko-KR" altLang="en-US" sz="6600" u="sng" dirty="0"/>
          </a:p>
        </p:txBody>
      </p:sp>
      <p:pic>
        <p:nvPicPr>
          <p:cNvPr id="5122" name="Picture 2" descr="http://www.heruni.com/wp-content/uploads/2012/05/job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143380"/>
            <a:ext cx="3779039" cy="2471153"/>
          </a:xfrm>
          <a:prstGeom prst="rect">
            <a:avLst/>
          </a:prstGeom>
          <a:noFill/>
        </p:spPr>
      </p:pic>
      <p:pic>
        <p:nvPicPr>
          <p:cNvPr id="5126" name="Picture 6" descr="http://img.diytrade.com/cdimg/1360284/21653668/0/1306462191/kids_pirate_ship_r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643314"/>
            <a:ext cx="3981347" cy="3390365"/>
          </a:xfrm>
          <a:prstGeom prst="rect">
            <a:avLst/>
          </a:prstGeom>
          <a:noFill/>
        </p:spPr>
      </p:pic>
      <p:pic>
        <p:nvPicPr>
          <p:cNvPr id="8" name="Picture 8" descr="http://0.tqn.com/d/okc/1/0/A/5/KidsCa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0663" y="1000108"/>
            <a:ext cx="3373337" cy="2530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571472" y="1500175"/>
            <a:ext cx="6858048" cy="2428891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4400" dirty="0" smtClean="0"/>
              <a:t>3 medium rides</a:t>
            </a:r>
          </a:p>
          <a:p>
            <a:pPr lvl="1"/>
            <a:r>
              <a:rPr lang="en-US" altLang="ko-KR" sz="4000" dirty="0" smtClean="0"/>
              <a:t>Bumper cars</a:t>
            </a:r>
          </a:p>
          <a:p>
            <a:pPr lvl="1"/>
            <a:r>
              <a:rPr lang="en-US" altLang="ko-KR" sz="4000" dirty="0" smtClean="0"/>
              <a:t>Scrambler</a:t>
            </a:r>
          </a:p>
          <a:p>
            <a:pPr lvl="1"/>
            <a:r>
              <a:rPr lang="en-US" altLang="ko-KR" sz="4000" dirty="0" smtClean="0"/>
              <a:t>Merry-go-round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u="sng" dirty="0" smtClean="0"/>
              <a:t>List of rides:</a:t>
            </a:r>
            <a:endParaRPr lang="ko-KR" altLang="en-US" sz="6600" u="sng" dirty="0"/>
          </a:p>
        </p:txBody>
      </p:sp>
      <p:pic>
        <p:nvPicPr>
          <p:cNvPr id="4098" name="Picture 2" descr="http://3.bp.blogspot.com/_BnOP43Mv_PY/S8lfIVpCnUI/AAAAAAAAQs4/bH8RTct7TSw/s1600/bumper+c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109" y="928670"/>
            <a:ext cx="3409891" cy="2557419"/>
          </a:xfrm>
          <a:prstGeom prst="rect">
            <a:avLst/>
          </a:prstGeom>
          <a:noFill/>
        </p:spPr>
      </p:pic>
      <p:pic>
        <p:nvPicPr>
          <p:cNvPr id="4100" name="Picture 4" descr="http://earthenergyreader.files.wordpress.com/2013/01/img_7270-medi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0733"/>
            <a:ext cx="4881586" cy="3127267"/>
          </a:xfrm>
          <a:prstGeom prst="rect">
            <a:avLst/>
          </a:prstGeom>
          <a:noFill/>
        </p:spPr>
      </p:pic>
      <p:pic>
        <p:nvPicPr>
          <p:cNvPr id="4102" name="Picture 6" descr="http://www.readthesmiths.com/articles/Images/Travel/r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3" y="3786190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571472" y="1500174"/>
            <a:ext cx="7472386" cy="4525963"/>
          </a:xfrm>
        </p:spPr>
        <p:txBody>
          <a:bodyPr>
            <a:normAutofit/>
          </a:bodyPr>
          <a:lstStyle/>
          <a:p>
            <a:r>
              <a:rPr lang="en-US" altLang="ko-KR" sz="4400" dirty="0" smtClean="0"/>
              <a:t>3 big rides</a:t>
            </a:r>
          </a:p>
          <a:p>
            <a:pPr lvl="1"/>
            <a:r>
              <a:rPr lang="en-US" altLang="ko-KR" sz="4000" dirty="0" smtClean="0"/>
              <a:t>Rollercoaster</a:t>
            </a:r>
          </a:p>
          <a:p>
            <a:pPr lvl="1"/>
            <a:r>
              <a:rPr lang="en-US" altLang="ko-KR" sz="4000" dirty="0" smtClean="0"/>
              <a:t>Drop tower</a:t>
            </a:r>
          </a:p>
          <a:p>
            <a:pPr lvl="1"/>
            <a:endParaRPr lang="en-US" altLang="ko-KR" sz="4000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600" u="sng" dirty="0" smtClean="0"/>
              <a:t>List of rides:</a:t>
            </a:r>
            <a:endParaRPr lang="ko-KR" altLang="en-US" sz="6600" u="sng" dirty="0"/>
          </a:p>
        </p:txBody>
      </p:sp>
      <p:pic>
        <p:nvPicPr>
          <p:cNvPr id="3074" name="Picture 2" descr="http://caadseoul.files.wordpress.com/2013/01/seoul-lotte-world_2503_600x4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3428992" cy="2571744"/>
          </a:xfrm>
          <a:prstGeom prst="rect">
            <a:avLst/>
          </a:prstGeom>
          <a:noFill/>
        </p:spPr>
      </p:pic>
      <p:pic>
        <p:nvPicPr>
          <p:cNvPr id="3076" name="Picture 4" descr="http://4.bp.blogspot.com/-_AKnJynxPMw/Tja0MTZlyyI/AAAAAAAABJc/9pF8_NSdj9U/s400/lotte_world_t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9" y="4214819"/>
            <a:ext cx="3524241" cy="2643182"/>
          </a:xfrm>
          <a:prstGeom prst="rect">
            <a:avLst/>
          </a:prstGeom>
          <a:noFill/>
        </p:spPr>
      </p:pic>
      <p:pic>
        <p:nvPicPr>
          <p:cNvPr id="3078" name="Picture 6" descr="http://media-cdn.tripadvisor.com/media/photo-s/02/62/1d/2e/our-favorite-the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79642"/>
            <a:ext cx="4643438" cy="3478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388</TotalTime>
  <Words>115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광장</vt:lpstr>
      <vt:lpstr>Itchy and  Scratchy Land</vt:lpstr>
      <vt:lpstr>…is an amusement park</vt:lpstr>
      <vt:lpstr>Slide 3</vt:lpstr>
      <vt:lpstr>Make a:</vt:lpstr>
      <vt:lpstr>Foods</vt:lpstr>
      <vt:lpstr>List of rides:</vt:lpstr>
      <vt:lpstr>List of rides:</vt:lpstr>
      <vt:lpstr>List of rides:</vt:lpstr>
      <vt:lpstr>List of rides:</vt:lpstr>
      <vt:lpstr>Make a map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Itchy and Scratchy Land</dc:title>
  <dc:creator>Windows XP</dc:creator>
  <cp:lastModifiedBy>Kaede</cp:lastModifiedBy>
  <cp:revision>3</cp:revision>
  <dcterms:created xsi:type="dcterms:W3CDTF">2013-01-28T01:56:47Z</dcterms:created>
  <dcterms:modified xsi:type="dcterms:W3CDTF">2013-01-28T18:08:58Z</dcterms:modified>
</cp:coreProperties>
</file>