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5" r:id="rId5"/>
    <p:sldId id="264" r:id="rId6"/>
    <p:sldId id="273" r:id="rId7"/>
    <p:sldId id="270" r:id="rId8"/>
    <p:sldId id="271" r:id="rId9"/>
    <p:sldId id="27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B20E86-5DDA-4423-A182-DE1CA7A36E2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9E03E0-78D7-4AB2-9CEF-6286E6B51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englishkids.britishcouncil.org/en/make-your-own/story-make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StoryTelling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Beginning, middle and end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http://learnenglishkids.britishcouncil.org/en/make-your-own/story-maker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story!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4572000"/>
          </a:xfrm>
        </p:spPr>
        <p:txBody>
          <a:bodyPr/>
          <a:lstStyle/>
          <a:p>
            <a:r>
              <a:rPr lang="en-US" dirty="0" smtClean="0"/>
              <a:t>Watch a video about “beginning, middle and end.”</a:t>
            </a:r>
          </a:p>
          <a:p>
            <a:r>
              <a:rPr lang="en-US" dirty="0" smtClean="0"/>
              <a:t>Go </a:t>
            </a:r>
            <a:r>
              <a:rPr lang="en-US" dirty="0" smtClean="0"/>
              <a:t>over story telling time words</a:t>
            </a:r>
          </a:p>
          <a:p>
            <a:r>
              <a:rPr lang="en-US" dirty="0" smtClean="0"/>
              <a:t>Work in groups to put a story in order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a fun story as a class!</a:t>
            </a:r>
          </a:p>
        </p:txBody>
      </p:sp>
      <p:pic>
        <p:nvPicPr>
          <p:cNvPr id="14338" name="Picture 2" descr="http://www.dashe.com/blog/wp-content/uploads/2012/08/storytelling-once-up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47980"/>
            <a:ext cx="3505200" cy="2627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en-US" dirty="0" smtClean="0"/>
              <a:t>STORYTELLING WORDS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812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Last…</a:t>
            </a:r>
          </a:p>
        </p:txBody>
      </p:sp>
      <p:pic>
        <p:nvPicPr>
          <p:cNvPr id="10242" name="Picture 2" descr="http://img.ehowcdn.com/article-new/ehow/images/a07/p4/mt/remember-did-last-week-800x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1000" y="4343400"/>
            <a:ext cx="2997200" cy="2247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67200" y="18288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A few days ago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32766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Once upon a  time</a:t>
            </a:r>
            <a:endParaRPr lang="en-US" altLang="ko-K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STORYTELLING TIME WORDS – </a:t>
            </a:r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24384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2. Then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2514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1</a:t>
            </a:r>
            <a:r>
              <a:rPr lang="en-US" altLang="ko-KR" sz="5400" dirty="0" smtClean="0"/>
              <a:t>. Before</a:t>
            </a:r>
            <a:endParaRPr lang="en-US" altLang="ko-KR" sz="5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4038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3. </a:t>
            </a:r>
            <a:r>
              <a:rPr lang="en-US" altLang="ko-KR" sz="5400" dirty="0" smtClean="0"/>
              <a:t>After</a:t>
            </a:r>
            <a:endParaRPr lang="en-US" altLang="ko-KR" sz="5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41910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4. Later</a:t>
            </a:r>
            <a:endParaRPr lang="en-US" altLang="ko-KR" sz="5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53340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5. One day</a:t>
            </a: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STORYTELLING TIME WORDS -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2895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Today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2743200"/>
            <a:ext cx="586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/>
              <a:t>Now</a:t>
            </a:r>
          </a:p>
          <a:p>
            <a:endParaRPr lang="en-US" altLang="ko-KR" sz="5400" dirty="0" smtClean="0"/>
          </a:p>
          <a:p>
            <a:r>
              <a:rPr lang="en-US" altLang="ko-KR" sz="5400" dirty="0" smtClean="0"/>
              <a:t>Right now</a:t>
            </a:r>
          </a:p>
        </p:txBody>
      </p:sp>
      <p:pic>
        <p:nvPicPr>
          <p:cNvPr id="5" name="Picture 2" descr="http://us.123rf.com/400wm/400/400/partha1983/partha19831212/partha1983121200069/16975756-yesterday-today-tomorrow-past-present-future-arrow-sig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038600"/>
            <a:ext cx="2641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 maybe your story is…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Last month I went to the USA</a:t>
            </a:r>
          </a:p>
          <a:p>
            <a:r>
              <a:rPr lang="en-US" altLang="ko-K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One day I went to Hollywood.</a:t>
            </a:r>
          </a:p>
          <a:p>
            <a:r>
              <a:rPr lang="en-US" altLang="ko-K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Before lunch, I went shopping.</a:t>
            </a:r>
            <a:endParaRPr lang="en-US" altLang="ko-K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Then I </a:t>
            </a:r>
            <a:r>
              <a:rPr lang="en-US" altLang="ko-K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saw a movie.</a:t>
            </a:r>
            <a:endParaRPr lang="en-US" altLang="ko-K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After</a:t>
            </a:r>
            <a:r>
              <a:rPr lang="en-US" altLang="ko-K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I ate dinner.</a:t>
            </a:r>
          </a:p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Now 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I am in Korea again.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Now it is time for you to make your story!</a:t>
            </a:r>
            <a:endParaRPr lang="ko-KR" altLang="en-US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You will…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altLang="ko-KR" dirty="0" smtClean="0"/>
              <a:t>Take the papers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/>
              <a:t>Put the papers in order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/>
              <a:t>Glue them in order on the sheets under the box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/>
              <a:t>Draw a picture in </a:t>
            </a:r>
            <a:r>
              <a:rPr lang="en-US" altLang="ko-KR" smtClean="0"/>
              <a:t>the box.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Your story (hints):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447800"/>
            <a:ext cx="4038600" cy="5087499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Fantasy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Once upon a time…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But…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… said the Queen.</a:t>
            </a:r>
            <a:endParaRPr lang="en-US" altLang="ko-KR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 musician came…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One day, a </a:t>
            </a:r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teacher…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 came with…</a:t>
            </a:r>
            <a:endParaRPr lang="en-US" altLang="ko-K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One day…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queen heard…</a:t>
            </a:r>
            <a:endParaRPr lang="en-US" altLang="ko-K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Now…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447800"/>
            <a:ext cx="4038600" cy="5087499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2">
                    <a:lumMod val="90000"/>
                  </a:schemeClr>
                </a:solidFill>
              </a:rPr>
              <a:t>Horror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Last week…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Yesterday…</a:t>
            </a:r>
            <a:endParaRPr lang="en-US" altLang="ko-KR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Where am I going?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Don’t touch…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Later…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did I do with the wolves?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It’s too late?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 shouted…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accent6"/>
                </a:solidFill>
              </a:rPr>
              <a:t>Now…</a:t>
            </a:r>
            <a:endParaRPr lang="ko-KR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378</TotalTime>
  <Words>251</Words>
  <Application>Microsoft Office PowerPoint</Application>
  <PresentationFormat>화면 슬라이드 쇼(4:3)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Metro</vt:lpstr>
      <vt:lpstr>StoryTelling  </vt:lpstr>
      <vt:lpstr>Today</vt:lpstr>
      <vt:lpstr>STORYTELLING WORDS – Beginning</vt:lpstr>
      <vt:lpstr>STORYTELLING TIME WORDS – Middle</vt:lpstr>
      <vt:lpstr>STORYTELLING TIME WORDS - End</vt:lpstr>
      <vt:lpstr>So maybe your story is…</vt:lpstr>
      <vt:lpstr>Now it is time for you to make your story!</vt:lpstr>
      <vt:lpstr>You will…</vt:lpstr>
      <vt:lpstr>Your story (hints):</vt:lpstr>
      <vt:lpstr>Let’s make a story!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</dc:title>
  <dc:creator>Kaede</dc:creator>
  <cp:lastModifiedBy>Windows 사용자</cp:lastModifiedBy>
  <cp:revision>23</cp:revision>
  <dcterms:created xsi:type="dcterms:W3CDTF">2013-06-09T12:48:42Z</dcterms:created>
  <dcterms:modified xsi:type="dcterms:W3CDTF">2013-06-26T06:51:08Z</dcterms:modified>
</cp:coreProperties>
</file>